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94" r:id="rId4"/>
    <p:sldId id="293" r:id="rId5"/>
    <p:sldId id="295" r:id="rId6"/>
    <p:sldId id="296" r:id="rId7"/>
    <p:sldId id="270" r:id="rId8"/>
    <p:sldId id="290" r:id="rId9"/>
    <p:sldId id="291" r:id="rId10"/>
    <p:sldId id="292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1"/>
    <p:restoredTop sz="64402"/>
  </p:normalViewPr>
  <p:slideViewPr>
    <p:cSldViewPr>
      <p:cViewPr varScale="1">
        <p:scale>
          <a:sx n="73" d="100"/>
          <a:sy n="73" d="100"/>
        </p:scale>
        <p:origin x="2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9/8/19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9/8/19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Suppose a vector b is in the column space?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 what do I get when I apply the projection P? So I'm projecting into the column space butI'm starting with a vector in this case that's already in the column space, so of course when Iproject it I get B again, right.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I want to show you how that comes out of this formula.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 me do the other extreme.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Suppose that vector is perpendicular to the column space.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 imagine this column space as a plane and imagine b as sticking straight up perpendicular toit.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 the nearest point in the column space to b in that case?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 what's the projection onto the plane, the nearest point in the plane, if the vector b that I'mlooking at is -- got no component in the column space, it's sticking completely -- ninety degreeswith it, then Pb should be zero, right.</a:t>
            </a:r>
          </a:p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 those are the two extreme cases.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810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876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73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499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Evaluation of the two extremes cases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084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9/8/19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giloru/linearAlgebra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egiloru/linearAlgebra" TargetMode="External"/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20.tiff"/><Relationship Id="rId9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#16</a:t>
            </a:r>
            <a:br>
              <a:rPr lang="es-PY" dirty="0"/>
            </a:br>
            <a:r>
              <a:rPr lang="es-ES" dirty="0" err="1"/>
              <a:t>Projections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563888" y="332656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  <p:pic>
        <p:nvPicPr>
          <p:cNvPr id="6" name="Imagen 5">
            <a:hlinkClick r:id="rId3"/>
            <a:extLst>
              <a:ext uri="{FF2B5EF4-FFF2-40B4-BE49-F238E27FC236}">
                <a16:creationId xmlns:a16="http://schemas.microsoft.com/office/drawing/2014/main" id="{DBC64CE1-7123-214B-A703-9D7B1511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65594"/>
            <a:ext cx="1672836" cy="8311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A187DBA-04B9-E147-87DE-158D44068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0968"/>
            <a:ext cx="5212928" cy="3455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16</a:t>
            </a:r>
            <a:endParaRPr lang="es-ES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6CD63645-00C9-8A42-B2E2-C50DF9BD3A2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8840"/>
            <a:ext cx="7480300" cy="2425700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Projections</a:t>
            </a:r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C743EC4-0902-CD46-93BB-073E52DB60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" y="1434332"/>
            <a:ext cx="3597943" cy="1778644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15D636A-A940-DA4A-B0A0-8085C0E98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09" y="1463712"/>
            <a:ext cx="4192128" cy="177864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719EAEB-699A-EA41-A8EA-B2F64DBBCC20}"/>
              </a:ext>
            </a:extLst>
          </p:cNvPr>
          <p:cNvSpPr txBox="1"/>
          <p:nvPr/>
        </p:nvSpPr>
        <p:spPr>
          <a:xfrm>
            <a:off x="1187624" y="3245695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 results is cero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2D5C857-ADE5-EA4F-AF9B-C6DC99C9ABF7}"/>
              </a:ext>
            </a:extLst>
          </p:cNvPr>
          <p:cNvSpPr txBox="1"/>
          <p:nvPr/>
        </p:nvSpPr>
        <p:spPr>
          <a:xfrm>
            <a:off x="4407876" y="3342546"/>
            <a:ext cx="143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 results is b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8F32883-CDB1-2943-9A20-A3B4CB468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4077072"/>
            <a:ext cx="392302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s-PY" dirty="0"/>
              <a:t>Least squares and best straight line</a:t>
            </a:r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20FE5DC-6638-6B40-B901-510E4174A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1628800"/>
            <a:ext cx="3510627" cy="120502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8E77E11-382D-244E-B16F-CE07D509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12" y="1643826"/>
            <a:ext cx="1626821" cy="122957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5BE7159-C08F-2B42-8A28-99EF52D0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28800"/>
            <a:ext cx="2114550" cy="12446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C098BFC-4992-1C40-AEAC-EE3B7E33D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4661892"/>
            <a:ext cx="2862555" cy="154092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27756EA-8E74-AD47-AC6F-3DB372C61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37" y="3123360"/>
            <a:ext cx="2121179" cy="124687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DB4D23B-CDDB-8C4A-8EAD-F83BBFE97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3083781"/>
            <a:ext cx="5841201" cy="128645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36EDCC3-2DEC-B345-BF1B-7A9E42369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33" y="6085046"/>
            <a:ext cx="2009263" cy="59644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7C855D0-9CB0-ED49-8C6D-A4277F3E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9" y="4666589"/>
            <a:ext cx="2935268" cy="136979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4CF5B85-1DE2-5843-9C10-AD9876FD3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65" y="4620196"/>
            <a:ext cx="2420321" cy="18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s-PY" dirty="0"/>
              <a:t>Least squares and best straight line</a:t>
            </a:r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20FE5DC-6638-6B40-B901-510E4174A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1628800"/>
            <a:ext cx="3510627" cy="120502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8E77E11-382D-244E-B16F-CE07D509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12" y="1643826"/>
            <a:ext cx="1626821" cy="122957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5BE7159-C08F-2B42-8A28-99EF52D0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28800"/>
            <a:ext cx="2114550" cy="12446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C098BFC-4992-1C40-AEAC-EE3B7E33D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4661892"/>
            <a:ext cx="2862555" cy="154092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27756EA-8E74-AD47-AC6F-3DB372C61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37" y="3123360"/>
            <a:ext cx="2121179" cy="124687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DB4D23B-CDDB-8C4A-8EAD-F83BBFE97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3083781"/>
            <a:ext cx="5841201" cy="128645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36EDCC3-2DEC-B345-BF1B-7A9E42369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33" y="6085046"/>
            <a:ext cx="2009263" cy="59644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7C855D0-9CB0-ED49-8C6D-A4277F3E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9" y="4666589"/>
            <a:ext cx="2935268" cy="136979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4CF5B85-1DE2-5843-9C10-AD9876FD3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65" y="4620196"/>
            <a:ext cx="2420321" cy="18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8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5309" y="274637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s-PY" dirty="0"/>
              <a:t>Least squares and best straight line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B9AF33-F199-004C-814A-61A538204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9" y="1429749"/>
            <a:ext cx="1584176" cy="14887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2A71A1-5B6F-F842-B857-35A753579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10" y="1477064"/>
            <a:ext cx="5963766" cy="14414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3D604A3-1598-C94E-80B9-B763FCF8F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09" y="3717032"/>
            <a:ext cx="2006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8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3366" y="3421085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0" y="3159184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21156" y="4476867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476867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98" y="4917308"/>
            <a:ext cx="697790" cy="92675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3366" y="5380685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  <p:pic>
        <p:nvPicPr>
          <p:cNvPr id="3" name="Imagen 2">
            <a:hlinkClick r:id="rId8"/>
            <a:extLst>
              <a:ext uri="{FF2B5EF4-FFF2-40B4-BE49-F238E27FC236}">
                <a16:creationId xmlns:a16="http://schemas.microsoft.com/office/drawing/2014/main" id="{6BA7A712-0401-F842-AA13-2910BD453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33" y="429659"/>
            <a:ext cx="1080174" cy="5366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629AE-58C3-FA40-B7A6-DCE5B524C9C7}"/>
              </a:ext>
            </a:extLst>
          </p:cNvPr>
          <p:cNvSpPr/>
          <p:nvPr/>
        </p:nvSpPr>
        <p:spPr>
          <a:xfrm>
            <a:off x="2826707" y="513338"/>
            <a:ext cx="388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8"/>
              </a:rPr>
              <a:t>https://github.com/aegiloru/linearAlgebra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5545598-771E-A64D-B53C-ACAC9F934E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" r="2250" b="2950"/>
          <a:stretch/>
        </p:blipFill>
        <p:spPr>
          <a:xfrm>
            <a:off x="957477" y="2132732"/>
            <a:ext cx="3144526" cy="21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4635</TotalTime>
  <Words>397</Words>
  <Application>Microsoft Macintosh PowerPoint</Application>
  <PresentationFormat>Presentación en pantalla (4:3)</PresentationFormat>
  <Paragraphs>91</Paragraphs>
  <Slides>10</Slides>
  <Notes>6</Notes>
  <HiddenSlides>3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#16 Projections</vt:lpstr>
      <vt:lpstr>Linear Algebra Lecture 16</vt:lpstr>
      <vt:lpstr>Projections</vt:lpstr>
      <vt:lpstr>Least squares and best straight line</vt:lpstr>
      <vt:lpstr>Least squares and best straight line</vt:lpstr>
      <vt:lpstr>Least squares and best straight line</vt:lpstr>
      <vt:lpstr>Credits</vt:lpstr>
      <vt:lpstr>Orthogonal Vectors</vt:lpstr>
      <vt:lpstr>Subpace S is orthogonal to Subspace T</vt:lpstr>
      <vt:lpstr>Coming: Solve Ax=b  when there is not solution m&gt;n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120</cp:revision>
  <dcterms:created xsi:type="dcterms:W3CDTF">2015-03-02T13:24:06Z</dcterms:created>
  <dcterms:modified xsi:type="dcterms:W3CDTF">2019-08-10T00:06:49Z</dcterms:modified>
  <cp:category/>
</cp:coreProperties>
</file>